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4" r:id="rId4"/>
    <p:sldId id="265" r:id="rId5"/>
    <p:sldId id="257" r:id="rId6"/>
    <p:sldId id="258" r:id="rId7"/>
    <p:sldId id="259" r:id="rId8"/>
    <p:sldId id="260" r:id="rId9"/>
    <p:sldId id="263" r:id="rId1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pPr>
              <a:defRPr/>
            </a:pPr>
            <a:fld id="{691A95F9-FA8B-4ACF-9F9D-4CF668C77445}" type="datetimeFigureOut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pPr>
              <a:defRPr/>
            </a:pPr>
            <a:fld id="{5851487C-6FDB-4CCD-80C1-FA5B4C15E83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/>
          <a:lstStyle>
            <a:lvl1pPr algn="r">
              <a:defRPr sz="1200"/>
            </a:lvl1pPr>
          </a:lstStyle>
          <a:p>
            <a:pPr>
              <a:defRPr/>
            </a:pPr>
            <a:fld id="{3C82CF87-6B7F-473B-8D22-A254AFCA5905}" type="datetimeFigureOut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6" tIns="46072" rIns="92146" bIns="46072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</p:spPr>
        <p:txBody>
          <a:bodyPr vert="horz" lIns="92146" tIns="46072" rIns="92146" bIns="46072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 anchor="b"/>
          <a:lstStyle>
            <a:lvl1pPr algn="r">
              <a:defRPr sz="1200"/>
            </a:lvl1pPr>
          </a:lstStyle>
          <a:p>
            <a:pPr>
              <a:defRPr/>
            </a:pPr>
            <a:fld id="{9AD428DF-8261-4749-9CFE-3A3DDCEBB1E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343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85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59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406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424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728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672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888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428DF-8261-4749-9CFE-3A3DDCEBB1E5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02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9F9C-6A7C-4F64-9727-273E6C0B3449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2B07-51B7-433C-ABC9-F484D49B7E2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9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F177-0035-4F7A-AA0F-F91DFE9A8110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D352-8470-4BD5-A9DA-FF0DEFAF100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683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F692-2D54-4502-96AC-2D0064D56D87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EF7F-7293-4082-BC91-2DE7E2591DE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0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aseline="0">
                <a:ea typeface="微軟正黑體" panose="020B0604030504040204" pitchFamily="34" charset="-120"/>
              </a:defRPr>
            </a:lvl1pPr>
            <a:lvl2pPr>
              <a:defRPr sz="2400" baseline="0">
                <a:ea typeface="微軟正黑體" panose="020B0604030504040204" pitchFamily="34" charset="-120"/>
              </a:defRPr>
            </a:lvl2pPr>
            <a:lvl3pPr>
              <a:defRPr sz="1800" baseline="0">
                <a:ea typeface="微軟正黑體" panose="020B0604030504040204" pitchFamily="34" charset="-120"/>
              </a:defRPr>
            </a:lvl3pPr>
            <a:lvl4pPr>
              <a:defRPr sz="1800" baseline="0">
                <a:ea typeface="微軟正黑體" panose="020B0604030504040204" pitchFamily="34" charset="-120"/>
              </a:defRPr>
            </a:lvl4pPr>
            <a:lvl5pPr>
              <a:defRPr sz="1800"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D816-8A1A-4A6A-8FA0-500F17B9B5C2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BF9E-C774-41C3-BF8D-B4C126F5C76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0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DC6D-7329-4024-B53D-2C5E35A095F3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35F2-2416-463B-A63E-9DB02C18E93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70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B89C-B996-4EE9-A722-A6D06C9CE273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5F8E-E3C3-487E-9097-AE2416FF096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3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D3A7-A735-47E2-B95C-7CDAFF32FB1E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04D3-FFB6-41E8-A524-6F2E16FE104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5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42AA-DFC1-4A4B-AE35-3C75845C0A90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DEE8-4176-43FF-9805-E3100206352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810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F455-20FD-4C32-B328-CCE66D3692FF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0BDA-C69F-4B64-A1D3-62699C8C62C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403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FEBDCD-1784-4036-9A41-1CF713AF4B86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606FEE-FB31-4856-8141-BC46A988B44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22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18C2-7BAD-4ED8-8468-32186CF150E3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4D12-7545-49ED-BB74-467B2742EFE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469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7590AF1-9F43-472A-87A5-09B20361AE37}" type="datetime1">
              <a:rPr lang="zh-HK" altLang="en-US"/>
              <a:pPr>
                <a:defRPr/>
              </a:pPr>
              <a:t>4/9/2020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8D35CD-6C39-427D-87DA-0E53FEB96BC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5" r:id="rId2"/>
    <p:sldLayoutId id="2147484031" r:id="rId3"/>
    <p:sldLayoutId id="2147484026" r:id="rId4"/>
    <p:sldLayoutId id="2147484027" r:id="rId5"/>
    <p:sldLayoutId id="2147484028" r:id="rId6"/>
    <p:sldLayoutId id="2147484032" r:id="rId7"/>
    <p:sldLayoutId id="2147484033" r:id="rId8"/>
    <p:sldLayoutId id="2147484034" r:id="rId9"/>
    <p:sldLayoutId id="2147484029" r:id="rId10"/>
    <p:sldLayoutId id="214748403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c.edu.hk/stemcentre/downloa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db.gov.hk/tc/curriculum-development/kla/technology-edu/resources/tech-subjects/S1%20Teaching%20Plan.html" TargetMode="External"/><Relationship Id="rId4" Type="http://schemas.openxmlformats.org/officeDocument/2006/relationships/hyperlink" Target="https://www.atec.edu.hk/stemcentre/Learning%20Resourc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c.edu.hk/stemcentre/download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c.edu.hk/stemcentre/downloa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c.edu.hk/stemcentre/Learning%20Resourc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2325" y="363297"/>
            <a:ext cx="7543800" cy="3566161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HK" altLang="en-US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初中設計與科技課程</a:t>
            </a:r>
            <a:r>
              <a:rPr lang="en-US" altLang="zh-HK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HK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HK" altLang="en-US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主題式學習活動</a:t>
            </a:r>
            <a:r>
              <a:rPr lang="en-US" altLang="zh-HK" sz="3200" dirty="0"/>
              <a:t/>
            </a:r>
            <a:br>
              <a:rPr lang="en-US" altLang="zh-HK" sz="3200" dirty="0"/>
            </a:br>
            <a:r>
              <a:rPr lang="en-US" altLang="zh-HK" sz="2800" dirty="0"/>
              <a:t/>
            </a:r>
            <a:br>
              <a:rPr lang="en-US" altLang="zh-HK" sz="2800" dirty="0"/>
            </a:br>
            <a:r>
              <a:rPr lang="zh-HK" altLang="en-US" sz="2800" dirty="0"/>
              <a:t>主題</a:t>
            </a:r>
            <a:r>
              <a:rPr lang="en-US" altLang="zh-HK" sz="2800" dirty="0"/>
              <a:t>		</a:t>
            </a:r>
            <a:r>
              <a:rPr lang="zh-HK" altLang="en-US" sz="2800" dirty="0"/>
              <a:t>：</a:t>
            </a:r>
            <a:r>
              <a:rPr lang="zh-TW" altLang="en-US" sz="2800" dirty="0"/>
              <a:t>立體</a:t>
            </a:r>
            <a:r>
              <a:rPr lang="zh-HK" altLang="en-US" sz="2800" dirty="0"/>
              <a:t>打印</a:t>
            </a:r>
            <a:r>
              <a:rPr lang="zh-TW" altLang="en-US" sz="2800" dirty="0"/>
              <a:t>口罩勾</a:t>
            </a:r>
            <a:r>
              <a:rPr lang="en-US" altLang="zh-HK" sz="2800" dirty="0"/>
              <a:t/>
            </a:r>
            <a:br>
              <a:rPr lang="en-US" altLang="zh-HK" sz="2800" dirty="0"/>
            </a:br>
            <a:r>
              <a:rPr lang="zh-TW" altLang="en-US" sz="2800" dirty="0"/>
              <a:t>知識範圍</a:t>
            </a:r>
            <a:r>
              <a:rPr lang="en-US" altLang="zh-TW" sz="2800" dirty="0"/>
              <a:t>	</a:t>
            </a:r>
            <a:r>
              <a:rPr lang="zh-TW" altLang="en-US" sz="2800" dirty="0"/>
              <a:t>：營運和製造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/>
              <a:t>	</a:t>
            </a:r>
            <a:r>
              <a:rPr lang="en-US" altLang="zh-TW" sz="2800" dirty="0" smtClean="0"/>
              <a:t>	     </a:t>
            </a:r>
            <a:r>
              <a:rPr lang="en-US" altLang="zh-TW" sz="2800" dirty="0" smtClean="0"/>
              <a:t>- </a:t>
            </a:r>
            <a:r>
              <a:rPr lang="zh-TW" altLang="en-US" sz="2800" dirty="0"/>
              <a:t>工具及儀器</a:t>
            </a:r>
            <a:r>
              <a:rPr lang="en-US" altLang="zh-TW" sz="2800" dirty="0"/>
              <a:t>(K5)</a:t>
            </a:r>
            <a:br>
              <a:rPr lang="en-US" altLang="zh-TW" sz="2800" dirty="0"/>
            </a:br>
            <a:r>
              <a:rPr lang="en-US" altLang="zh-TW" sz="2800" dirty="0"/>
              <a:t>		</a:t>
            </a:r>
            <a:r>
              <a:rPr lang="zh-TW" altLang="en-US" sz="2800" dirty="0"/>
              <a:t>　</a:t>
            </a:r>
            <a:r>
              <a:rPr lang="en-US" altLang="zh-TW" sz="2800" dirty="0" smtClean="0"/>
              <a:t>- </a:t>
            </a:r>
            <a:r>
              <a:rPr lang="zh-TW" altLang="en-US" sz="2800" dirty="0"/>
              <a:t>製造過程</a:t>
            </a:r>
            <a:r>
              <a:rPr lang="en-US" altLang="zh-TW" sz="2800" dirty="0"/>
              <a:t>(K6)</a:t>
            </a:r>
            <a:endParaRPr lang="zh-HK" altLang="en-US" sz="2800" dirty="0"/>
          </a:p>
        </p:txBody>
      </p:sp>
      <p:sp>
        <p:nvSpPr>
          <p:cNvPr id="8195" name="副標題 2"/>
          <p:cNvSpPr>
            <a:spLocks noGrp="1" noChangeArrowheads="1"/>
          </p:cNvSpPr>
          <p:nvPr>
            <p:ph type="subTitle" idx="1"/>
          </p:nvPr>
        </p:nvSpPr>
        <p:spPr>
          <a:xfrm>
            <a:off x="825500" y="4456113"/>
            <a:ext cx="7543800" cy="1643062"/>
          </a:xfrm>
        </p:spPr>
        <p:txBody>
          <a:bodyPr/>
          <a:lstStyle/>
          <a:p>
            <a:pPr eaLnBrk="1" hangingPunct="1">
              <a:defRPr/>
            </a:pPr>
            <a:endParaRPr lang="zh-HK" altLang="en-US" cap="none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97577"/>
              </p:ext>
            </p:extLst>
          </p:nvPr>
        </p:nvGraphicFramePr>
        <p:xfrm>
          <a:off x="806125" y="3876094"/>
          <a:ext cx="7560000" cy="28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學習階段</a:t>
                      </a:r>
                      <a:r>
                        <a:rPr lang="en-US" alt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學習重點年級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相關課程內容</a:t>
                      </a: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/ </a:t>
                      </a:r>
                      <a:r>
                        <a:rPr 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參考教學資源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109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初中</a:t>
                      </a:r>
                      <a:r>
                        <a:rPr lang="en-US" altLang="zh-HK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中一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營運和製造 </a:t>
                      </a:r>
                      <a:endParaRPr lang="en-US" altLang="zh-TW" sz="1800" b="1" u="none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zh-TW" altLang="en-US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工具及儀器</a:t>
                      </a:r>
                      <a:r>
                        <a:rPr lang="en-US" altLang="zh-TW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(K5):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新細明體" panose="02020500000000000000" pitchFamily="18" charset="-120"/>
                        <a:buChar char="•"/>
                        <a:tabLst/>
                        <a:defRPr/>
                      </a:pPr>
                      <a:r>
                        <a:rPr lang="zh-TW" altLang="en-US" sz="1800" b="1" u="none" kern="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選取及運用合適工具、儀器和機器以實踐設計概念</a:t>
                      </a:r>
                      <a:endParaRPr lang="en-US" altLang="zh-TW" sz="1800" b="1" u="none" kern="1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zh-TW" altLang="en-US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製造過程 </a:t>
                      </a:r>
                      <a:r>
                        <a:rPr lang="en-US" altLang="zh-TW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(K6):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en-US" sz="1800" b="1" kern="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設計上的考慮 </a:t>
                      </a:r>
                      <a:endParaRPr lang="en-US" altLang="zh-TW" sz="1800" b="1" kern="1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hlinkClick r:id="rId3"/>
                        </a:rPr>
                        <a:t>https://www.atec.edu.hk/stemcentre/download.html</a:t>
                      </a: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hlinkClick r:id="rId4"/>
                        </a:rPr>
                        <a:t>https://www.atec.edu.hk/stemcentre/Learning%20Resources.html</a:t>
                      </a: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dirty="0">
                          <a:hlinkClick r:id="rId5"/>
                        </a:rPr>
                        <a:t>https://www.edb.gov.hk/tc/curriculum-development/kla/technology-edu/resources/tech-subjects/S1%20Teaching%20Plan.html</a:t>
                      </a:r>
                      <a:endParaRPr lang="zh-HK" altLang="en-US" sz="1400" baseline="0" dirty="0"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A2E96-AB82-46DC-B806-543A6CD364C5}" type="slidenum">
              <a:rPr lang="zh-HK" altLang="en-US" smtClean="0"/>
              <a:pPr>
                <a:defRPr/>
              </a:pPr>
              <a:t>1</a:t>
            </a:fld>
            <a:endParaRPr lang="zh-HK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立體</a:t>
            </a:r>
            <a:r>
              <a:rPr lang="zh-HK" altLang="en-US" dirty="0"/>
              <a:t>打印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是甚麼？</a:t>
            </a:r>
          </a:p>
        </p:txBody>
      </p:sp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725930" cy="402272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/>
              <a:t>立體打印是從數碼檔案製作三維立體物件的過程。</a:t>
            </a:r>
            <a:endParaRPr lang="en-US" altLang="zh-TW" sz="2400" dirty="0"/>
          </a:p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/>
              <a:t>製造過程一般以切削方式進行，而立體打印則是使用加法製造 </a:t>
            </a:r>
            <a:r>
              <a:rPr lang="en-US" altLang="zh-TW" sz="2400" dirty="0"/>
              <a:t>(additive manufacturing) </a:t>
            </a:r>
            <a:r>
              <a:rPr lang="zh-TW" altLang="en-US" sz="2400" dirty="0"/>
              <a:t>方式實現的，在製造過程中，通過連續添加材料層直至物件成形，每一層都可以看作是物件的薄片水平橫切面 </a:t>
            </a:r>
            <a:r>
              <a:rPr lang="en-US" altLang="zh-TW" sz="2400" dirty="0"/>
              <a:t>(cross section)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0AA6-EEC5-49A4-BD79-CB2EB9B37C3C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  <p:sp>
        <p:nvSpPr>
          <p:cNvPr id="11269" name="AutoShape 13" descr="blob:https://web.whatsapp.com/b9b73d68-4dce-4e8e-a34d-d9672232c3b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HK" altLang="en-US"/>
          </a:p>
        </p:txBody>
      </p:sp>
      <p:pic>
        <p:nvPicPr>
          <p:cNvPr id="1026" name="Picture 2" descr="Combat Center Marines get schooled on 3D 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931414"/>
            <a:ext cx="32459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6645" t="18576" r="28303" b="6424"/>
          <a:stretch/>
        </p:blipFill>
        <p:spPr>
          <a:xfrm>
            <a:off x="5167024" y="3931414"/>
            <a:ext cx="32419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常用立體成型技術 </a:t>
            </a:r>
            <a:r>
              <a:rPr lang="en-US" altLang="zh-TW" dirty="0"/>
              <a:t>- FDM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725930" cy="402272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zh-TW" altLang="en-US" sz="2400" dirty="0"/>
              <a:t>熔融沉積造型技術 </a:t>
            </a:r>
            <a:r>
              <a:rPr lang="en-US" altLang="zh-TW" sz="2400" dirty="0"/>
              <a:t>(Fused Deposition Modelling, FDM) </a:t>
            </a:r>
            <a:r>
              <a:rPr lang="zh-TW" altLang="en-US" sz="2400" dirty="0"/>
              <a:t>技術是把線圈上的塑料細絲加熱熔化，透過電腦輔助製造 </a:t>
            </a:r>
            <a:r>
              <a:rPr lang="en-US" altLang="zh-TW" sz="2400" dirty="0"/>
              <a:t>(CAM) </a:t>
            </a:r>
            <a:r>
              <a:rPr lang="zh-TW" altLang="en-US" sz="2400" dirty="0"/>
              <a:t>軟件把熔化的材料在水平和垂直方向上移動。材料在從噴嘴 </a:t>
            </a:r>
            <a:r>
              <a:rPr lang="en-US" altLang="zh-TW" sz="2400" dirty="0"/>
              <a:t>(nozzle) </a:t>
            </a:r>
            <a:r>
              <a:rPr lang="zh-TW" altLang="en-US" sz="2400" dirty="0"/>
              <a:t>擠出後立即硬化以形成多層，從而形成所設計的立體物件。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0AA6-EEC5-49A4-BD79-CB2EB9B37C3C}" type="slidenum">
              <a:rPr lang="zh-HK" altLang="en-US" smtClean="0"/>
              <a:pPr>
                <a:defRPr/>
              </a:pPr>
              <a:t>3</a:t>
            </a:fld>
            <a:endParaRPr lang="zh-HK" altLang="en-US"/>
          </a:p>
        </p:txBody>
      </p:sp>
      <p:sp>
        <p:nvSpPr>
          <p:cNvPr id="11269" name="AutoShape 13" descr="blob:https://web.whatsapp.com/b9b73d68-4dce-4e8e-a34d-d9672232c3b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17" y="3708988"/>
            <a:ext cx="3387273" cy="2160000"/>
          </a:xfrm>
          <a:prstGeom prst="rect">
            <a:avLst/>
          </a:prstGeom>
        </p:spPr>
      </p:pic>
      <p:pic>
        <p:nvPicPr>
          <p:cNvPr id="2054" name="Picture 6" descr="File:Schematic representation of Fused Filament Fabrication 01.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8" y="370898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2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FDM</a:t>
            </a:r>
            <a:r>
              <a:rPr lang="zh-TW" altLang="en-US" dirty="0"/>
              <a:t>立體打印的應用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725930" cy="40227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altLang="zh-TW" sz="2400" dirty="0"/>
              <a:t>FDM</a:t>
            </a:r>
            <a:r>
              <a:rPr lang="zh-TW" altLang="en-US" sz="2400" dirty="0"/>
              <a:t>技術有助快速原型製造，以便盡快測試，製成品也較衛生，例如製作個人化的用品和快速製成防疫用品。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0AA6-EEC5-49A4-BD79-CB2EB9B37C3C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  <p:sp>
        <p:nvSpPr>
          <p:cNvPr id="11269" name="AutoShape 13" descr="blob:https://web.whatsapp.com/b9b73d68-4dce-4e8e-a34d-d9672232c3b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HK" altLang="en-US"/>
          </a:p>
        </p:txBody>
      </p:sp>
      <p:pic>
        <p:nvPicPr>
          <p:cNvPr id="1026" name="Picture 2" descr="https://upload.wikimedia.org/wikipedia/commons/0/04/3D-printed_visor-Heliox_Lab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05" y="2777625"/>
            <a:ext cx="22852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2777625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D Print Personalized Name USB Cable – Haci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62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是甚麼？</a:t>
            </a:r>
          </a:p>
        </p:txBody>
      </p:sp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3627438" cy="40227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/>
              <a:t>「口罩勾」是讓口罩繩掛在兩邊的配件，口罩繩因而不用勒在耳朵上。</a:t>
            </a:r>
            <a:endParaRPr lang="en-US" altLang="zh-TW" sz="2400" dirty="0"/>
          </a:p>
          <a:p>
            <a:pPr marL="0" indent="0" eaLnBrk="1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/>
              <a:t>我們可以按個人需要設計口罩勾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TW" altLang="en-US" sz="2400" dirty="0"/>
              <a:t>然後立體打印出來使用。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0AA6-EEC5-49A4-BD79-CB2EB9B37C3C}" type="slidenum">
              <a:rPr lang="zh-HK" altLang="en-US" smtClean="0"/>
              <a:pPr>
                <a:defRPr/>
              </a:pPr>
              <a:t>5</a:t>
            </a:fld>
            <a:endParaRPr lang="zh-HK" altLang="en-US"/>
          </a:p>
        </p:txBody>
      </p:sp>
      <p:sp>
        <p:nvSpPr>
          <p:cNvPr id="11269" name="AutoShape 13" descr="blob:https://web.whatsapp.com/b9b73d68-4dce-4e8e-a34d-d9672232c3b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HK" altLang="en-US"/>
          </a:p>
        </p:txBody>
      </p:sp>
      <p:pic>
        <p:nvPicPr>
          <p:cNvPr id="11270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5417" r="13281" b="33125"/>
          <a:stretch>
            <a:fillRect/>
          </a:stretch>
        </p:blipFill>
        <p:spPr bwMode="auto">
          <a:xfrm>
            <a:off x="4449763" y="1846263"/>
            <a:ext cx="39592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38646" r="38333" b="13434"/>
          <a:stretch>
            <a:fillRect/>
          </a:stretch>
        </p:blipFill>
        <p:spPr bwMode="auto">
          <a:xfrm>
            <a:off x="4449763" y="3976688"/>
            <a:ext cx="39592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9197975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立體打印口罩勾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設計考慮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56112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參考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簡單口罩勾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，找出其設計考慮，例如：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/>
              <a:t>大小、尺寸</a:t>
            </a:r>
            <a:endParaRPr lang="en-US" altLang="zh-TW" sz="2400" dirty="0"/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外觀、質料和顏色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/>
              <a:t>厚薄和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屈曲程度</a:t>
            </a:r>
            <a:r>
              <a:rPr lang="zh-TW" altLang="en-US" sz="2400" dirty="0"/>
              <a:t>的關係</a:t>
            </a:r>
            <a:endParaRPr lang="en-US" altLang="zh-TW" sz="2400" dirty="0"/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可以調校鬆緊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勾的大小和角度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容易立體打印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4B79A-CD89-4BAD-AEB0-99DE35BE6255}" type="slidenum">
              <a:rPr lang="zh-HK" altLang="en-US" smtClean="0"/>
              <a:pPr>
                <a:defRPr/>
              </a:pPr>
              <a:t>6</a:t>
            </a:fld>
            <a:endParaRPr lang="zh-HK" altLang="en-US"/>
          </a:p>
        </p:txBody>
      </p:sp>
      <p:pic>
        <p:nvPicPr>
          <p:cNvPr id="12293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8102"/>
          <a:stretch>
            <a:fillRect/>
          </a:stretch>
        </p:blipFill>
        <p:spPr bwMode="auto">
          <a:xfrm>
            <a:off x="5529263" y="2746375"/>
            <a:ext cx="324008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9350375" cy="1449387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立體打印口罩勾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設計考慮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</a:t>
            </a:r>
            <a:r>
              <a:rPr lang="zh-TW" altLang="en-US" sz="2400" dirty="0"/>
              <a:t>口罩勾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設計規格：</a:t>
            </a:r>
            <a:endParaRPr lang="en-US" altLang="zh-TW" sz="2400" dirty="0"/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學生用的長度為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，成人用的長度為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厚度為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0.5mm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，可屈曲以利緊貼頭部。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每邊有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3-4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個勾，各相距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勾的大小約為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10x10mm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，向上傾斜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r>
              <a:rPr lang="en-US" altLang="zh-TW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角有利不需支撐的立體打印，從而節省打印時間及材料。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BE7B7-B280-4FB2-89D0-E9EF4DA751ED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  <p:pic>
        <p:nvPicPr>
          <p:cNvPr id="13319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33800" r="20406" b="11453"/>
          <a:stretch>
            <a:fillRect/>
          </a:stretch>
        </p:blipFill>
        <p:spPr bwMode="auto">
          <a:xfrm>
            <a:off x="3053556" y="4857173"/>
            <a:ext cx="30813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學習活動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8091488" cy="4022725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zh-TW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參考</a:t>
            </a:r>
            <a:r>
              <a:rPr lang="zh-TW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提供的</a:t>
            </a:r>
            <a:r>
              <a:rPr lang="zh-TW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筆記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，設計個人化的口罩勾，在</a:t>
            </a:r>
            <a:r>
              <a:rPr lang="zh-HK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功能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和外觀等各方面作出改良，並加入鼓勵字詞，如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“Be Positive”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不同的口罩勾，並說明各個特點。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選擇一個作最終方案並解釋原因。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軟件設計及繪畫最終方案。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列出製作步驟並立體打印出來。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進行測試並作出改良建議。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78512-DAF7-4ACF-91F9-73055CAAF1FB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延伸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活動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7850254" cy="4022725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參考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3D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建模軟件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Tinkercad </a:t>
            </a:r>
            <a:r>
              <a:rPr lang="zh-HK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教學資源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，深化學習，改良口罩勾設計。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78512-DAF7-4ACF-91F9-73055CAAF1FB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2924263"/>
            <a:ext cx="3809339" cy="21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069" y="2924263"/>
            <a:ext cx="380451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807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_learning_material_2019nCoV_20200208  -  相容模式" id="{5EE3F647-522D-4DC0-9984-2D7BD68CD047}" vid="{FE1EC432-CCA5-453C-88D6-014F97482C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10922</TotalTime>
  <Words>609</Words>
  <Application>Microsoft Office PowerPoint</Application>
  <PresentationFormat>如螢幕大小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回顧</vt:lpstr>
      <vt:lpstr>初中設計與科技課程 主題式學習活動  主題  ：立體打印口罩勾 知識範圍 ：營運和製造         - 工具及儀器(K5)   　- 製造過程(K6)</vt:lpstr>
      <vt:lpstr>立體打印是甚麼？</vt:lpstr>
      <vt:lpstr>常用立體成型技術 - FDM</vt:lpstr>
      <vt:lpstr>FDM立體打印的應用</vt:lpstr>
      <vt:lpstr>口罩勾是甚麼？</vt:lpstr>
      <vt:lpstr>立體打印口罩勾的設計考慮(一) </vt:lpstr>
      <vt:lpstr>立體打印口罩勾的設計考慮(二) </vt:lpstr>
      <vt:lpstr>學習活動</vt:lpstr>
      <vt:lpstr>延伸活動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CHENG, Wing-cheung</cp:lastModifiedBy>
  <cp:revision>144</cp:revision>
  <cp:lastPrinted>2020-07-09T08:51:44Z</cp:lastPrinted>
  <dcterms:created xsi:type="dcterms:W3CDTF">2020-02-07T07:43:36Z</dcterms:created>
  <dcterms:modified xsi:type="dcterms:W3CDTF">2020-09-04T06:41:29Z</dcterms:modified>
</cp:coreProperties>
</file>